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A84C-B6CB-4674-A191-5C1CC850D907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D732E-0B1C-48BF-8388-42D7F870B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880C6-18FB-4FFD-8470-42B180555D4A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41155-4430-4AB5-872B-2B725A1D2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CCEF-49C5-4168-B1E2-50E0D637BAB1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476D6-C58D-4467-A442-A1754FE9D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89A14-E697-4325-9229-1B500E0C1290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03133-0DC8-464B-88B1-047D5E847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78AB-F361-4453-A734-BA9E7467817D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AAD0A-5326-46C4-9ECF-2F7E72F31B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005BE-C85B-450B-9ABB-6BEEC0D19A59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33654-7303-4D62-ACBA-304CB1D50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A9DF7-F1BE-4FFC-80A5-79BB6BE0161D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3EF83-AA7C-4F5C-AF70-0D57CB9F7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8F4CE-53DF-4085-85D2-9792E26C6D39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2DFA6-9B62-4CC8-A314-5A77EDA5B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78D7-343A-4F77-9151-F2BD8309C78F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4828A-3D00-4BDD-972D-4C4E0C478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F46D8-168C-448E-97B7-14D8C8F0317E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838E-E8C2-4C94-B29B-790B0EA9BF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3A7D9-5378-4F08-ABEE-2F87F404F2F8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9327-550B-4394-B74A-9F0440CE8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AAE679-38E2-4D41-A51F-6426E1F4BCE7}" type="datetimeFigureOut">
              <a:rPr lang="ru-RU"/>
              <a:pPr>
                <a:defRPr/>
              </a:pPr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E618D0-046D-47C6-98C6-AAD7A0E53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esktop\2016\EXPO 1520\слайды\Обл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haustov_v\Desktop\EXPO 1520\слайды\1 слайд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6" y="0"/>
            <a:ext cx="9143688" cy="6858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haustov_v\Desktop\EXPO 1520\слайды\2 слайд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6" y="0"/>
            <a:ext cx="9143688" cy="6858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haustov_v\Desktop\EXPO 1520\слайды\3 слайд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6" y="0"/>
            <a:ext cx="9143688" cy="6858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khaustov_v\Desktop\EXPO 1520\слайды\4 слайд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6" y="0"/>
            <a:ext cx="9143688" cy="6858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haustov_v\Desktop\EXPO 1520\слайды\5 слайд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6" y="-1"/>
            <a:ext cx="9143687" cy="6858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khaustov_v\Desktop\EXPO 1520\слайды\6 слайд (статистика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6" y="0"/>
            <a:ext cx="9143687" cy="6858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haustov_v\Desktop\EXPO 1520\слайды\последн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0</Words>
  <Application>Microsoft Office PowerPoint</Application>
  <PresentationFormat>Экран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Astahova_E</dc:creator>
  <cp:lastModifiedBy>khaustov_v</cp:lastModifiedBy>
  <cp:revision>42</cp:revision>
  <dcterms:created xsi:type="dcterms:W3CDTF">2013-01-23T13:39:30Z</dcterms:created>
  <dcterms:modified xsi:type="dcterms:W3CDTF">2017-03-06T15:11:14Z</dcterms:modified>
</cp:coreProperties>
</file>